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474747"/>
    <a:srgbClr val="9DCB4E"/>
    <a:srgbClr val="5EF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-21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294C0-312C-49F2-812B-A7687AD1B50C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84BD8-8E19-4B53-A69B-F726D275A9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04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Ö\Multimedia\Identitätselemente\Logo\DLR-Signet_gra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098" y="359307"/>
            <a:ext cx="983636" cy="81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24" y="359307"/>
            <a:ext cx="1276758" cy="812018"/>
          </a:xfrm>
          <a:prstGeom prst="rect">
            <a:avLst/>
          </a:prstGeom>
        </p:spPr>
      </p:pic>
      <p:sp>
        <p:nvSpPr>
          <p:cNvPr id="17" name="Rechteck 1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058417"/>
            <a:ext cx="777240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6D6D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Title of the Presentation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4192"/>
            <a:ext cx="6400800" cy="1126976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6D6D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Subtitle</a:t>
            </a:r>
            <a:endParaRPr lang="de-DE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5" b="12508"/>
          <a:stretch>
            <a:fillRect/>
          </a:stretch>
        </p:blipFill>
        <p:spPr bwMode="auto">
          <a:xfrm>
            <a:off x="7432824" y="6165552"/>
            <a:ext cx="1344612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0" y="6073030"/>
            <a:ext cx="946150" cy="6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702" y="6237560"/>
            <a:ext cx="18034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1713198" y="206392"/>
            <a:ext cx="5297324" cy="111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lnSpc>
                <a:spcPct val="125000"/>
              </a:lnSpc>
              <a:spcAft>
                <a:spcPts val="600"/>
              </a:spcAft>
            </a:pPr>
            <a:r>
              <a:rPr lang="en-GB" sz="2800" b="1">
                <a:effectLst/>
                <a:latin typeface="Candara"/>
                <a:ea typeface="Calibri"/>
                <a:cs typeface="Arial"/>
              </a:rPr>
              <a:t>Young Researchers Seminar </a:t>
            </a:r>
            <a:r>
              <a:rPr lang="en-GB" sz="2800" b="1" smtClean="0">
                <a:effectLst/>
                <a:latin typeface="Candara"/>
                <a:ea typeface="Calibri"/>
                <a:cs typeface="Arial"/>
              </a:rPr>
              <a:t>2017</a:t>
            </a:r>
          </a:p>
          <a:p>
            <a:pPr algn="l">
              <a:lnSpc>
                <a:spcPct val="125000"/>
              </a:lnSpc>
              <a:spcAft>
                <a:spcPts val="1000"/>
              </a:spcAft>
            </a:pPr>
            <a:r>
              <a:rPr lang="en-GB" sz="2000" b="1" smtClean="0">
                <a:effectLst/>
                <a:latin typeface="Candara"/>
                <a:ea typeface="Calibri"/>
                <a:cs typeface="Arial"/>
              </a:rPr>
              <a:t>Berlin, Germany, 16-18 May 2017</a:t>
            </a:r>
            <a:endParaRPr lang="de-DE" sz="1400" b="1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273709" y="5458287"/>
            <a:ext cx="336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solidFill>
                  <a:srgbClr val="474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Author</a:t>
            </a:r>
            <a:endParaRPr lang="de-DE" sz="1600" b="1">
              <a:solidFill>
                <a:srgbClr val="4747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378706" y="5947539"/>
            <a:ext cx="8388000" cy="0"/>
          </a:xfrm>
          <a:prstGeom prst="line">
            <a:avLst/>
          </a:prstGeom>
          <a:ln w="19050">
            <a:solidFill>
              <a:srgbClr val="9DCB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 userDrawn="1"/>
        </p:nvSpPr>
        <p:spPr>
          <a:xfrm>
            <a:off x="7874585" y="5487320"/>
            <a:ext cx="9845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0" lang="de-DE" sz="1600" b="1" i="0" u="none" strike="noStrike" kern="1200" cap="none" spc="0" normalizeH="0" baseline="0" noProof="0" smtClean="0">
                <a:ln>
                  <a:noFill/>
                </a:ln>
                <a:solidFill>
                  <a:srgbClr val="47474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Institute</a:t>
            </a:r>
            <a:endParaRPr lang="de-DE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6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683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52942"/>
            <a:ext cx="8229600" cy="467322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465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215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390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11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329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1161418" y="6265672"/>
            <a:ext cx="4709313" cy="55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lnSpc>
                <a:spcPct val="105000"/>
              </a:lnSpc>
              <a:spcAft>
                <a:spcPts val="0"/>
              </a:spcAft>
            </a:pPr>
            <a:r>
              <a:rPr lang="en-GB" sz="1600" b="1">
                <a:effectLst/>
                <a:latin typeface="Candara"/>
                <a:ea typeface="Calibri"/>
                <a:cs typeface="Arial"/>
              </a:rPr>
              <a:t>Young Researchers Seminar </a:t>
            </a:r>
            <a:r>
              <a:rPr lang="en-GB" sz="1600" b="1" smtClean="0">
                <a:effectLst/>
                <a:latin typeface="Candara"/>
                <a:ea typeface="Calibri"/>
                <a:cs typeface="Arial"/>
              </a:rPr>
              <a:t>2017</a:t>
            </a:r>
          </a:p>
          <a:p>
            <a:pPr algn="l">
              <a:lnSpc>
                <a:spcPct val="125000"/>
              </a:lnSpc>
              <a:spcAft>
                <a:spcPts val="1000"/>
              </a:spcAft>
            </a:pPr>
            <a:r>
              <a:rPr lang="en-GB" sz="1200" b="1" smtClean="0">
                <a:effectLst/>
                <a:latin typeface="Candara"/>
                <a:ea typeface="Calibri"/>
                <a:cs typeface="Arial"/>
              </a:rPr>
              <a:t>Berlin, Germany, 16-18 May 2017</a:t>
            </a:r>
            <a:endParaRPr lang="de-DE" sz="1000" b="1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5818397" y="6213950"/>
            <a:ext cx="2851527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70000"/>
              </a:lnSpc>
              <a:spcAft>
                <a:spcPts val="0"/>
              </a:spcAft>
            </a:pPr>
            <a:fld id="{CE24C025-A6A8-4808-967D-2262BB455B4B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11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70000"/>
              </a:lnSpc>
              <a:spcAft>
                <a:spcPts val="0"/>
              </a:spcAft>
            </a:pPr>
            <a:r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Filename</a:t>
            </a:r>
            <a:endParaRPr lang="de-DE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84" y="6363356"/>
            <a:ext cx="622641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1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47474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8000" indent="-288000" algn="l" defTabSz="914400" rtl="0" eaLnBrk="1" latinLnBrk="0" hangingPunct="1">
        <a:spcBef>
          <a:spcPts val="600"/>
        </a:spcBef>
        <a:buSzPct val="60000"/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Title of the Presentation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Subtitle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2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Lorem ipsum dolor sit amet, consetetur sadipscing elitr, sed diam nonumy eirmod tempor invidunt ut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Lorem ipsum dolor sit amet, consetetur sadipscing elitr, sed diam nonumy eirmod tempor invidunt ut labore et dolore magna aliquyam erat, sed diam voluptua </a:t>
            </a:r>
            <a:endParaRPr lang="de-DE" smtClean="0"/>
          </a:p>
          <a:p>
            <a:pPr lvl="1"/>
            <a:r>
              <a:rPr lang="de-DE"/>
              <a:t>Lorem ipsum dolor sit amet, consetetur </a:t>
            </a:r>
            <a:r>
              <a:rPr lang="de-DE"/>
              <a:t>sadipscing </a:t>
            </a:r>
            <a:r>
              <a:rPr lang="de-DE" smtClean="0"/>
              <a:t>elitr</a:t>
            </a:r>
          </a:p>
          <a:p>
            <a:pPr lvl="1"/>
            <a:r>
              <a:rPr lang="de-DE"/>
              <a:t>Lorem ipsum dolor sit amet</a:t>
            </a:r>
            <a:r>
              <a:rPr lang="de-DE"/>
              <a:t>, </a:t>
            </a:r>
            <a:r>
              <a:rPr lang="de-DE" smtClean="0"/>
              <a:t>consetetur</a:t>
            </a:r>
          </a:p>
          <a:p>
            <a:r>
              <a:rPr lang="de-DE" smtClean="0"/>
              <a:t>Lorem ipsum dolor sit amet, consetetur sadipscing elitr, sed diam nonumy eirmod tempor</a:t>
            </a:r>
            <a:endParaRPr lang="de-DE" smtClean="0"/>
          </a:p>
          <a:p>
            <a:r>
              <a:rPr lang="de-DE" smtClean="0"/>
              <a:t>Lorem </a:t>
            </a:r>
            <a:r>
              <a:rPr lang="de-DE"/>
              <a:t>ipsum dolor sit amet, consetetur sadipscing elitr, sed diam nonumy eirmod tempor invidunt ut labore et dolore magna aliquyam erat, sed </a:t>
            </a:r>
            <a:r>
              <a:rPr lang="de-DE"/>
              <a:t>diam </a:t>
            </a:r>
            <a:r>
              <a:rPr lang="de-DE" smtClean="0"/>
              <a:t>voluptua</a:t>
            </a:r>
          </a:p>
        </p:txBody>
      </p:sp>
    </p:spTree>
    <p:extLst>
      <p:ext uri="{BB962C8B-B14F-4D97-AF65-F5344CB8AC3E}">
        <p14:creationId xmlns:p14="http://schemas.microsoft.com/office/powerpoint/2010/main" val="12742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Title of the Presentation</vt:lpstr>
      <vt:lpstr>Lorem ipsum dolor sit amet, consetetur sadipscing elitr, sed diam nonumy eirmod tempor invidunt ut</vt:lpstr>
    </vt:vector>
  </TitlesOfParts>
  <Company>DLR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Pfeiffer, Jean-Marc</dc:creator>
  <cp:lastModifiedBy>Pfeiffer, Jean-Marc</cp:lastModifiedBy>
  <cp:revision>15</cp:revision>
  <dcterms:created xsi:type="dcterms:W3CDTF">2016-04-27T16:18:44Z</dcterms:created>
  <dcterms:modified xsi:type="dcterms:W3CDTF">2016-05-04T09:11:03Z</dcterms:modified>
</cp:coreProperties>
</file>